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0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24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18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8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62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525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34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55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67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69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43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C1D16-ACCC-495A-9FC8-01F630333BAB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C77B-B847-47F0-B78C-1631AC75D1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9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Social Media and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r>
              <a:rPr lang="en-US" dirty="0" smtClean="0"/>
              <a:t>11/9/11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78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Research Agenda?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 seeking patterns</a:t>
            </a:r>
          </a:p>
          <a:p>
            <a:r>
              <a:rPr lang="en-US" dirty="0" smtClean="0"/>
              <a:t>Info extension vs. info isolation</a:t>
            </a:r>
          </a:p>
          <a:p>
            <a:pPr lvl="1"/>
            <a:r>
              <a:rPr lang="en-US" dirty="0" smtClean="0"/>
              <a:t>Do people seek info that confirms current views, or seek out alternative perspectives?</a:t>
            </a:r>
          </a:p>
          <a:p>
            <a:r>
              <a:rPr lang="en-US" dirty="0" smtClean="0"/>
              <a:t>Cultural specificity of online activity?</a:t>
            </a:r>
          </a:p>
          <a:p>
            <a:pPr lvl="1"/>
            <a:r>
              <a:rPr lang="en-US" dirty="0" smtClean="0"/>
              <a:t>Are there differences across countries, cultures?</a:t>
            </a:r>
          </a:p>
          <a:p>
            <a:pPr lvl="1"/>
            <a:r>
              <a:rPr lang="en-US" dirty="0" smtClean="0"/>
              <a:t>Are they significant?</a:t>
            </a:r>
          </a:p>
          <a:p>
            <a:r>
              <a:rPr lang="en-US" dirty="0" smtClean="0"/>
              <a:t>Identity formation</a:t>
            </a:r>
          </a:p>
          <a:p>
            <a:r>
              <a:rPr lang="en-US" dirty="0" smtClean="0"/>
              <a:t>Digital citizenship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Starting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you </a:t>
            </a:r>
            <a:r>
              <a:rPr lang="en-US" i="1" dirty="0" smtClean="0"/>
              <a:t>learned</a:t>
            </a:r>
            <a:r>
              <a:rPr lang="en-US" dirty="0" smtClean="0"/>
              <a:t> using social media</a:t>
            </a:r>
          </a:p>
          <a:p>
            <a:pPr lvl="1"/>
            <a:r>
              <a:rPr lang="en-US" dirty="0" smtClean="0"/>
              <a:t>What?  How do you know you learned it that way?</a:t>
            </a:r>
          </a:p>
          <a:p>
            <a:r>
              <a:rPr lang="en-US" dirty="0" smtClean="0"/>
              <a:t>Something you </a:t>
            </a:r>
            <a:r>
              <a:rPr lang="en-US" i="1" dirty="0" smtClean="0"/>
              <a:t>tried to learn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But didn’t succeed!</a:t>
            </a:r>
            <a:endParaRPr lang="en-US" dirty="0" smtClean="0"/>
          </a:p>
          <a:p>
            <a:r>
              <a:rPr lang="en-US" i="1" dirty="0" smtClean="0"/>
              <a:t>Best</a:t>
            </a:r>
            <a:r>
              <a:rPr lang="en-US" dirty="0" smtClean="0"/>
              <a:t> tool/system to support learning</a:t>
            </a:r>
          </a:p>
          <a:p>
            <a:r>
              <a:rPr lang="en-US" i="1" dirty="0" smtClean="0"/>
              <a:t>Worst</a:t>
            </a:r>
            <a:r>
              <a:rPr lang="en-US" dirty="0" smtClean="0"/>
              <a:t> tool/system to support learning</a:t>
            </a:r>
          </a:p>
          <a:p>
            <a:r>
              <a:rPr lang="en-US" i="1" dirty="0" smtClean="0"/>
              <a:t>Desired</a:t>
            </a:r>
            <a:r>
              <a:rPr lang="en-US" dirty="0" smtClean="0"/>
              <a:t> tool/system to support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20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Social Media – </a:t>
            </a:r>
            <a:r>
              <a:rPr lang="en-US" dirty="0" smtClean="0"/>
              <a:t>Facebook</a:t>
            </a:r>
            <a:r>
              <a:rPr lang="en-US" dirty="0" smtClean="0"/>
              <a:t> (800M users), </a:t>
            </a:r>
            <a:r>
              <a:rPr lang="en-US" dirty="0" smtClean="0"/>
              <a:t>LinkedIn,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And clones in all parts of the world – </a:t>
            </a:r>
            <a:r>
              <a:rPr lang="en-US" dirty="0" smtClean="0"/>
              <a:t>Qzone</a:t>
            </a:r>
            <a:r>
              <a:rPr lang="en-US" dirty="0" smtClean="0"/>
              <a:t> (China; 480M)</a:t>
            </a:r>
          </a:p>
          <a:p>
            <a:pPr lvl="1"/>
            <a:r>
              <a:rPr lang="en-US" dirty="0" smtClean="0"/>
              <a:t>Mobile device tie-ins; IM systems, etc.</a:t>
            </a:r>
          </a:p>
          <a:p>
            <a:r>
              <a:rPr lang="en-US" dirty="0" smtClean="0"/>
              <a:t>Sharing Services – YouTube, </a:t>
            </a:r>
            <a:r>
              <a:rPr lang="en-US" dirty="0" smtClean="0"/>
              <a:t>Flickr</a:t>
            </a:r>
            <a:r>
              <a:rPr lang="en-US" dirty="0" smtClean="0"/>
              <a:t>, </a:t>
            </a:r>
            <a:r>
              <a:rPr lang="en-US" dirty="0" smtClean="0"/>
              <a:t>PhotoBucket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Wikis – Wikipedia</a:t>
            </a:r>
          </a:p>
          <a:p>
            <a:pPr lvl="1"/>
            <a:r>
              <a:rPr lang="en-US" dirty="0" smtClean="0"/>
              <a:t>400M/month; 82K editors; 19M articles</a:t>
            </a:r>
          </a:p>
          <a:p>
            <a:pPr lvl="1"/>
            <a:r>
              <a:rPr lang="en-US" dirty="0" smtClean="0"/>
              <a:t>Domain specific versions: law, medicine, police, etc.</a:t>
            </a:r>
          </a:p>
          <a:p>
            <a:pPr lvl="1"/>
            <a:r>
              <a:rPr lang="en-US" dirty="0" smtClean="0"/>
              <a:t>WikiSym</a:t>
            </a:r>
            <a:r>
              <a:rPr lang="en-US" dirty="0" smtClean="0"/>
              <a:t> (ACM Conference annually)</a:t>
            </a:r>
          </a:p>
          <a:p>
            <a:r>
              <a:rPr lang="en-US" dirty="0" smtClean="0"/>
              <a:t>Blogs/</a:t>
            </a:r>
            <a:r>
              <a:rPr lang="en-US" dirty="0" smtClean="0"/>
              <a:t>Microblogs</a:t>
            </a:r>
            <a:r>
              <a:rPr lang="en-US" dirty="0" smtClean="0"/>
              <a:t>/Status Updating – (Twitter </a:t>
            </a:r>
            <a:r>
              <a:rPr lang="en-US" dirty="0" smtClean="0"/>
              <a:t>– 360M)</a:t>
            </a:r>
          </a:p>
          <a:p>
            <a:r>
              <a:rPr lang="en-US" dirty="0" smtClean="0"/>
              <a:t>Collaborative Filtering – Amazon, Netflix,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Cf. </a:t>
            </a:r>
            <a:r>
              <a:rPr lang="en-US" dirty="0" smtClean="0"/>
              <a:t>Shirky</a:t>
            </a:r>
            <a:r>
              <a:rPr lang="en-US" dirty="0" smtClean="0"/>
              <a:t>: </a:t>
            </a:r>
            <a:r>
              <a:rPr lang="en-US" i="1" dirty="0" smtClean="0"/>
              <a:t>Here Comes Everybody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6216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What’s Learning Got to Do with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these new systems pertinent to learning?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“OMG! Fred broke up with Louise!”</a:t>
            </a:r>
          </a:p>
          <a:p>
            <a:pPr lvl="1"/>
            <a:r>
              <a:rPr lang="en-US" dirty="0" smtClean="0"/>
              <a:t>Something with more lasting consequences</a:t>
            </a:r>
          </a:p>
          <a:p>
            <a:r>
              <a:rPr lang="en-US" dirty="0" smtClean="0"/>
              <a:t>Does “learning” require a platform that’s organized  in a particular way?</a:t>
            </a:r>
          </a:p>
          <a:p>
            <a:pPr lvl="1"/>
            <a:r>
              <a:rPr lang="en-US" dirty="0" smtClean="0"/>
              <a:t>E.g.:  Textbooks; formal courses; exams, etc.</a:t>
            </a:r>
          </a:p>
          <a:p>
            <a:r>
              <a:rPr lang="en-US" dirty="0" smtClean="0"/>
              <a:t>How important is it to “</a:t>
            </a:r>
            <a:r>
              <a:rPr lang="en-US" dirty="0" smtClean="0"/>
              <a:t>credentialize</a:t>
            </a:r>
            <a:r>
              <a:rPr lang="en-US" dirty="0" smtClean="0"/>
              <a:t>” learning?</a:t>
            </a:r>
          </a:p>
          <a:p>
            <a:pPr lvl="1"/>
            <a:r>
              <a:rPr lang="en-US" dirty="0" smtClean="0"/>
              <a:t>Process of assessment = critical here?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651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Peer-Based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vs. </a:t>
            </a:r>
            <a:r>
              <a:rPr lang="en-US" dirty="0" smtClean="0"/>
              <a:t>informal learning</a:t>
            </a:r>
          </a:p>
          <a:p>
            <a:pPr lvl="1"/>
            <a:r>
              <a:rPr lang="en-US" dirty="0" smtClean="0"/>
              <a:t>Integrating peer-based learning into traditional environments = not likely a quick project</a:t>
            </a:r>
            <a:endParaRPr lang="en-US" dirty="0" smtClean="0"/>
          </a:p>
          <a:p>
            <a:r>
              <a:rPr lang="en-US" dirty="0" smtClean="0"/>
              <a:t>Vygotskian </a:t>
            </a:r>
            <a:r>
              <a:rPr lang="en-US" dirty="0" smtClean="0"/>
              <a:t>sense</a:t>
            </a:r>
          </a:p>
          <a:p>
            <a:pPr lvl="1"/>
            <a:r>
              <a:rPr lang="en-US" dirty="0" smtClean="0"/>
              <a:t>Not just “learn from peers,” but “progressive initiation of new generations”</a:t>
            </a:r>
            <a:endParaRPr lang="en-US" dirty="0" smtClean="0"/>
          </a:p>
          <a:p>
            <a:r>
              <a:rPr lang="en-US" dirty="0" smtClean="0"/>
              <a:t>How to “monitor for quality</a:t>
            </a:r>
            <a:r>
              <a:rPr lang="en-US" dirty="0" smtClean="0"/>
              <a:t>”?</a:t>
            </a:r>
          </a:p>
          <a:p>
            <a:pPr lvl="1"/>
            <a:r>
              <a:rPr lang="en-US" dirty="0" smtClean="0"/>
              <a:t>When do peers become not just sources of info, but also sources of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24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Interest-Based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and variety of </a:t>
            </a:r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Some directly linkable to traditional academic work, others not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opics are of interest, but not </a:t>
            </a:r>
            <a:r>
              <a:rPr lang="en-US" dirty="0" smtClean="0"/>
              <a:t>in the curriculum</a:t>
            </a:r>
          </a:p>
          <a:p>
            <a:r>
              <a:rPr lang="en-US" dirty="0" smtClean="0"/>
              <a:t>Digital </a:t>
            </a:r>
            <a:r>
              <a:rPr lang="en-US" dirty="0" smtClean="0"/>
              <a:t>creation, design and sharing</a:t>
            </a:r>
          </a:p>
          <a:p>
            <a:r>
              <a:rPr lang="en-US" dirty="0" smtClean="0"/>
              <a:t>Game play and interaction </a:t>
            </a:r>
            <a:r>
              <a:rPr lang="en-US" i="1" dirty="0" smtClean="0"/>
              <a:t>about</a:t>
            </a:r>
            <a:r>
              <a:rPr lang="en-US" dirty="0" smtClean="0"/>
              <a:t> game 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95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Projective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Identity formation and participation in online communities</a:t>
            </a:r>
          </a:p>
          <a:p>
            <a:r>
              <a:rPr lang="en-US" dirty="0" smtClean="0"/>
              <a:t>Possibility of “trying out” roles, activities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040" y="1981200"/>
            <a:ext cx="3245560" cy="362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Remixing and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young people’s online activity = “remixing”</a:t>
            </a:r>
          </a:p>
          <a:p>
            <a:r>
              <a:rPr lang="en-US" dirty="0" smtClean="0"/>
              <a:t>View this as original/creative work, or just derivative?</a:t>
            </a:r>
          </a:p>
          <a:p>
            <a:r>
              <a:rPr lang="en-US" dirty="0" smtClean="0"/>
              <a:t>Should young people be taught how to do this?</a:t>
            </a:r>
          </a:p>
          <a:p>
            <a:r>
              <a:rPr lang="en-US" dirty="0" smtClean="0"/>
              <a:t>Implications for © and IP rights?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Emerging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 tools</a:t>
            </a:r>
          </a:p>
          <a:p>
            <a:r>
              <a:rPr lang="en-US" dirty="0" smtClean="0"/>
              <a:t>Content aggregators</a:t>
            </a:r>
          </a:p>
          <a:p>
            <a:r>
              <a:rPr lang="en-US" dirty="0" smtClean="0"/>
              <a:t>Online agents &amp; bots</a:t>
            </a:r>
          </a:p>
          <a:p>
            <a:r>
              <a:rPr lang="en-US" dirty="0" smtClean="0"/>
              <a:t>Modes of online interaction</a:t>
            </a:r>
          </a:p>
          <a:p>
            <a:pPr lvl="1"/>
            <a:r>
              <a:rPr lang="en-US" dirty="0" smtClean="0"/>
              <a:t>Professional development possibilities</a:t>
            </a:r>
          </a:p>
          <a:p>
            <a:r>
              <a:rPr lang="en-US" dirty="0" smtClean="0"/>
              <a:t>Games:  Will we ever harness their fascination to education?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460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Social Media and Learning</vt:lpstr>
      <vt:lpstr>Starting Questions</vt:lpstr>
      <vt:lpstr>The Range</vt:lpstr>
      <vt:lpstr>What’s Learning Got to Do with It?</vt:lpstr>
      <vt:lpstr>Peer-Based Learning</vt:lpstr>
      <vt:lpstr>Interest-Based Learning</vt:lpstr>
      <vt:lpstr>Projective Stance</vt:lpstr>
      <vt:lpstr>Remixing and Curriculum</vt:lpstr>
      <vt:lpstr>Emerging Forms</vt:lpstr>
      <vt:lpstr>Research Agenda?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and Learning</dc:title>
  <dc:creator>S Kerr</dc:creator>
  <cp:lastModifiedBy>stkerr</cp:lastModifiedBy>
  <cp:revision>19</cp:revision>
  <dcterms:created xsi:type="dcterms:W3CDTF">2011-11-09T18:03:33Z</dcterms:created>
  <dcterms:modified xsi:type="dcterms:W3CDTF">2011-11-10T00:17:51Z</dcterms:modified>
</cp:coreProperties>
</file>